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embedTrueTypeFonts="1" saveSubsetFonts="1" showSpecialPlsOnTitleSld="0">
  <p:sldMasterIdLst>
    <p:sldMasterId id="2147483648" r:id="rId1"/>
  </p:sldMasterIdLst>
  <p:sldIdLst>
    <p:sldId id="256" r:id="rId3"/>
    <p:sldId id="257" r:id="rId4"/>
    <p:sldId id="258" r:id="rId5"/>
  </p:sldIdLst>
  <p:sldSz cx="12192000" cy="6858000"/>
  <p:notesSz cx="12192000" cy="6858000"/>
  <p:defaultTextStyle>
    <a:defPPr>
      <a:defRPr lang="it-IT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 varScale="1">
        <p:scale>
          <a:sx n="102" d="100"/>
          <a:sy n="102" d="100"/>
        </p:scale>
        <p:origin x="114" y="390"/>
      </p:cViewPr>
      <p:guideLst>
        <p:guide pos="3840"/>
        <p:guide pos="2160" orient="horz"/>
      </p:guideLst>
    </p:cSldViewPr>
  </p:slide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presProps" Target="presProps.xml"/><Relationship Id="rId7" Type="http://schemas.openxmlformats.org/officeDocument/2006/relationships/tableStyles" Target="tableStyles.xml"/><Relationship Id="rId8" Type="http://schemas.openxmlformats.org/officeDocument/2006/relationships/viewProps" Target="viewProps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Solo titol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uot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" name="Segnaposto piè di pagina 4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to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magine con didascalia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 bwMode="auto">
          <a:xfrm>
            <a:off x="5183188" y="987429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78" indent="0">
              <a:buNone/>
              <a:defRPr sz="2800"/>
            </a:lvl2pPr>
            <a:lvl3pPr marL="914354" indent="0">
              <a:buNone/>
              <a:defRPr sz="2400"/>
            </a:lvl3pPr>
            <a:lvl4pPr marL="1371532" indent="0">
              <a:buNone/>
              <a:defRPr sz="2000"/>
            </a:lvl4pPr>
            <a:lvl5pPr marL="1828709" indent="0">
              <a:buNone/>
              <a:defRPr sz="2000"/>
            </a:lvl5pPr>
            <a:lvl6pPr marL="2285886" indent="0">
              <a:buNone/>
              <a:defRPr sz="2000"/>
            </a:lvl6pPr>
            <a:lvl7pPr marL="2743062" indent="0">
              <a:buNone/>
              <a:defRPr sz="2000"/>
            </a:lvl7pPr>
            <a:lvl8pPr marL="3200240" indent="0">
              <a:buNone/>
              <a:defRPr sz="2000"/>
            </a:lvl8pPr>
            <a:lvl9pPr marL="3657418" indent="0">
              <a:buNone/>
              <a:defRPr sz="2000"/>
            </a:lvl9pPr>
          </a:lstStyle>
          <a:p>
            <a:pPr>
              <a:defRPr/>
            </a:pPr>
            <a:r>
              <a:rPr lang="it-IT"/>
              <a:t>Fare clic sull'icona per inserire un'immagine</a:t>
            </a:r>
            <a:endParaRPr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78" indent="0">
              <a:buNone/>
              <a:defRPr sz="1400"/>
            </a:lvl2pPr>
            <a:lvl3pPr marL="914354" indent="0">
              <a:buNone/>
              <a:defRPr sz="1200"/>
            </a:lvl3pPr>
            <a:lvl4pPr marL="1371532" indent="0">
              <a:buNone/>
              <a:defRPr sz="1000"/>
            </a:lvl4pPr>
            <a:lvl5pPr marL="1828709" indent="0">
              <a:buNone/>
              <a:defRPr sz="1000"/>
            </a:lvl5pPr>
            <a:lvl6pPr marL="2285886" indent="0">
              <a:buNone/>
              <a:defRPr sz="1000"/>
            </a:lvl6pPr>
            <a:lvl7pPr marL="2743062" indent="0">
              <a:buNone/>
              <a:defRPr sz="1000"/>
            </a:lvl7pPr>
            <a:lvl8pPr marL="3200240" indent="0">
              <a:buNone/>
              <a:defRPr sz="1000"/>
            </a:lvl8pPr>
            <a:lvl9pPr marL="3657418" indent="0">
              <a:buNone/>
              <a:defRPr sz="1000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1_Titolo e testo vertical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 bwMode="auto">
          <a:xfrm>
            <a:off x="8724902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 bwMode="auto">
          <a:xfrm>
            <a:off x="838202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1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2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3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4_Diapositiva titolo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>
          <a:xfrm>
            <a:off x="251381" y="2451543"/>
            <a:ext cx="5536677" cy="2387600"/>
          </a:xfrm>
        </p:spPr>
        <p:txBody>
          <a:bodyPr anchor="b">
            <a:normAutofit/>
          </a:bodyPr>
          <a:lstStyle>
            <a:lvl1pPr algn="l">
              <a:defRPr sz="4400">
                <a:solidFill>
                  <a:schemeClr val="bg1"/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>
          <a:xfrm>
            <a:off x="251381" y="4960760"/>
            <a:ext cx="5338714" cy="1655762"/>
          </a:xfrm>
        </p:spPr>
        <p:txBody>
          <a:bodyPr>
            <a:noAutofit/>
          </a:bodyPr>
          <a:lstStyle>
            <a:lvl1pPr marL="0" indent="0" algn="l">
              <a:buNone/>
              <a:defRPr sz="2800">
                <a:solidFill>
                  <a:srgbClr val="FFC000"/>
                </a:solidFill>
                <a:latin typeface="Quicksand"/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pPr>
              <a:defRPr/>
            </a:pPr>
            <a:r>
              <a:rPr lang="it-IT"/>
              <a:t>Fare clic per modificare lo stile del sottotitolo dello schema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olo e contenu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piè di pagina 6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Intestazione sezione">
    <p:bg>
      <p:bgPr shadeToTitle="0">
        <a:blipFill>
          <a:blip r:embed="rId2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677217"/>
            <a:ext cx="6155703" cy="2158738"/>
          </a:xfrm>
        </p:spPr>
        <p:txBody>
          <a:bodyPr anchor="t" anchorCtr="0">
            <a:noAutofit/>
          </a:bodyPr>
          <a:lstStyle>
            <a:lvl1pPr>
              <a:defRPr sz="4800"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4841" y="4846607"/>
            <a:ext cx="6155703" cy="1443528"/>
          </a:xfrm>
        </p:spPr>
        <p:txBody>
          <a:bodyPr/>
          <a:lstStyle>
            <a:lvl1pPr marL="0" indent="0">
              <a:buNone/>
              <a:defRPr sz="2400">
                <a:solidFill>
                  <a:srgbClr val="92D050"/>
                </a:solidFill>
                <a:latin typeface="Quicksand SemiBold"/>
              </a:defRPr>
            </a:lvl1pPr>
            <a:lvl2pPr marL="457178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54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3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88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062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24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418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ue contenuti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 bwMode="auto">
          <a:xfrm>
            <a:off x="7569724" y="6356354"/>
            <a:ext cx="3784076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208022D-D0CE-407A-B9F8-061574080297}" type="slidenum">
              <a:rPr lang="it-IT"/>
              <a:t/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3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nfronto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39788" y="365129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 bwMode="auto">
          <a:xfrm>
            <a:off x="839789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 bwMode="auto">
          <a:xfrm>
            <a:off x="6172202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 bwMode="auto">
          <a:xfrm>
            <a:off x="6172202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10" name="Segnaposto piè di pagina 9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theme" Target="../theme/theme1.xml"/><Relationship Id="rId17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1">
  <p:cSld name="">
    <p:bg>
      <p:bgPr shadeToTitle="0">
        <a:blipFill>
          <a:blip r:embed="rId17">
            <a:lum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 bwMode="auto">
          <a:xfrm>
            <a:off x="838200" y="36512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it-IT"/>
              <a:t>Modifica gli stili del testo dello schema</a:t>
            </a:r>
            <a:endParaRPr/>
          </a:p>
          <a:p>
            <a:pPr lvl="1">
              <a:defRPr/>
            </a:pPr>
            <a:r>
              <a:rPr lang="it-IT"/>
              <a:t>Secondo livello</a:t>
            </a:r>
            <a:endParaRPr/>
          </a:p>
          <a:p>
            <a:pPr lvl="2">
              <a:defRPr/>
            </a:pPr>
            <a:r>
              <a:rPr lang="it-IT"/>
              <a:t>Terzo livello</a:t>
            </a:r>
            <a:endParaRPr/>
          </a:p>
          <a:p>
            <a:pPr lvl="3">
              <a:defRPr/>
            </a:pPr>
            <a:r>
              <a:rPr lang="it-IT"/>
              <a:t>Quarto livello</a:t>
            </a:r>
            <a:endParaRPr/>
          </a:p>
          <a:p>
            <a:pPr lvl="4">
              <a:defRPr/>
            </a:pPr>
            <a:r>
              <a:rPr lang="it-IT"/>
              <a:t>Quinto livello</a:t>
            </a:r>
            <a:endParaRPr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3"/>
          </p:nvPr>
        </p:nvSpPr>
        <p:spPr bwMode="auto">
          <a:xfrm>
            <a:off x="1578203" y="6413084"/>
            <a:ext cx="53693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rgbClr val="92D050"/>
                </a:solidFill>
                <a:latin typeface="Quicksand SemiBold"/>
              </a:defRPr>
            </a:lvl1pPr>
          </a:lstStyle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</p:sldLayoutIdLst>
  <p:hf dt="0" ftr="1" hdr="0" sldNum="0"/>
  <p:txStyles>
    <p:titleStyle>
      <a:lvl1pPr algn="l" defTabSz="914354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Quicksand SemiBold"/>
          <a:ea typeface="+mj-ea"/>
          <a:cs typeface="+mj-cs"/>
        </a:defRPr>
      </a:lvl1pPr>
    </p:titleStyle>
    <p:bodyStyle>
      <a:lvl1pPr marL="228589" indent="-228589" algn="l" defTabSz="914354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Quicksand"/>
          <a:ea typeface="+mn-ea"/>
          <a:cs typeface="+mn-cs"/>
        </a:defRPr>
      </a:lvl1pPr>
      <a:lvl2pPr marL="68576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Quicksand"/>
          <a:ea typeface="+mn-ea"/>
          <a:cs typeface="+mn-cs"/>
        </a:defRPr>
      </a:lvl2pPr>
      <a:lvl3pPr marL="1142942" indent="-228589" algn="l" defTabSz="914354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Quicksand"/>
          <a:ea typeface="+mn-ea"/>
          <a:cs typeface="+mn-cs"/>
        </a:defRPr>
      </a:lvl3pPr>
      <a:lvl4pPr marL="1600120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4pPr>
      <a:lvl5pPr marL="2057298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Quicksand"/>
          <a:ea typeface="+mn-ea"/>
          <a:cs typeface="+mn-cs"/>
        </a:defRPr>
      </a:lvl5pPr>
      <a:lvl6pPr marL="2514474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651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ctr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>
              <a:defRPr/>
            </a:pPr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0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-US"/>
              <a:t>Name Surname | Event | Date</a:t>
            </a:r>
            <a:endParaRPr lang="it-IT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 bwMode="auto">
          <a:xfrm>
            <a:off x="84841" y="2941167"/>
            <a:ext cx="6155703" cy="1785380"/>
          </a:xfrm>
        </p:spPr>
        <p:txBody>
          <a:bodyPr/>
          <a:lstStyle/>
          <a:p>
            <a:pPr>
              <a:defRPr/>
            </a:pPr>
            <a:r>
              <a:rPr lang="it-IT"/>
              <a:t>Thank </a:t>
            </a:r>
            <a:r>
              <a:rPr lang="it-IT"/>
              <a:t>you</a:t>
            </a:r>
            <a:r>
              <a:rPr lang="it-IT"/>
              <a:t>!</a:t>
            </a:r>
            <a:br>
              <a:rPr lang="it-IT"/>
            </a:br>
            <a:r>
              <a:rPr lang="it-IT"/>
              <a:t>Questions</a:t>
            </a:r>
            <a:r>
              <a:rPr lang="it-IT"/>
              <a:t>?</a:t>
            </a:r>
            <a:endParaRPr/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it-IT"/>
              <a:t>contacts</a:t>
            </a:r>
            <a:endParaRPr lang="it-IT"/>
          </a:p>
        </p:txBody>
      </p:sp>
      <p:sp>
        <p:nvSpPr>
          <p:cNvPr id="4" name="Rettangolo 3"/>
          <p:cNvSpPr/>
          <p:nvPr/>
        </p:nvSpPr>
        <p:spPr bwMode="auto">
          <a:xfrm>
            <a:off x="75414" y="6018389"/>
            <a:ext cx="6777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sz="1200">
                <a:solidFill>
                  <a:srgbClr val="005490"/>
                </a:solidFill>
                <a:latin typeface="Quicksand"/>
              </a:rPr>
              <a:t>Cite instructions on:
</a:t>
            </a:r>
            <a:r>
              <a:rPr sz="1200">
                <a:solidFill>
                  <a:srgbClr val="E57300"/>
                </a:solidFill>
                <a:latin typeface="Quicksand"/>
              </a:rPr>
              <a:t>https://doi.org/10.5281/zenodo.15351825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ema di Office">
  <a:themeElements>
    <a:clrScheme name="Skills4Eosc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92D050"/>
      </a:accent1>
      <a:accent2>
        <a:srgbClr val="0070C0"/>
      </a:accent2>
      <a:accent3>
        <a:srgbClr val="FF9933"/>
      </a:accent3>
      <a:accent4>
        <a:srgbClr val="FF3399"/>
      </a:accent4>
      <a:accent5>
        <a:srgbClr val="3F3F3F"/>
      </a:accent5>
      <a:accent6>
        <a:srgbClr val="A5A5A5"/>
      </a:accent6>
      <a:hlink>
        <a:srgbClr val="0563C1"/>
      </a:hlink>
      <a:folHlink>
        <a:srgbClr val="1F3864"/>
      </a:folHlink>
    </a:clrScheme>
    <a:fontScheme name="Personalizzato 1">
      <a:majorFont>
        <a:latin typeface="Century Gothic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onlyoffice/7.3.3.49</Application>
  <DocSecurity>0</DocSecurity>
  <PresentationFormat>Widescreen</PresentationFormat>
  <Paragraphs>0</Paragraphs>
  <Slides>3</Slides>
  <Notes>3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Theme 1</vt:lpstr>
      <vt:lpstr>Slide 1</vt:lpstr>
      <vt:lpstr>Slide 2</vt:lpstr>
      <vt:lpstr>Slide 3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subject/>
  <dc:creator>Federica Tanlongo</dc:creator>
  <cp:keywords/>
  <dc:description/>
  <dc:identifier/>
  <dc:language/>
  <cp:lastModifiedBy>Emma Lazzeri</cp:lastModifiedBy>
  <cp:revision>20</cp:revision>
  <dcterms:created xsi:type="dcterms:W3CDTF">2022-09-22T13:19:16Z</dcterms:created>
  <dcterms:modified xsi:type="dcterms:W3CDTF">2023-05-19T14:11:18Z</dcterms:modified>
  <cp:category/>
  <cp:contentStatus/>
  <cp:version/>
</cp:coreProperties>
</file>